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4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8"/>
    <a:srgbClr val="0000FF"/>
    <a:srgbClr val="9E0000"/>
    <a:srgbClr val="6C0000"/>
    <a:srgbClr val="29287F"/>
    <a:srgbClr val="170D74"/>
    <a:srgbClr val="C00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4626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E771-9EA6-40A8-B719-F947A918BFF3}" type="datetimeFigureOut">
              <a:rPr lang="pt-BR" smtClean="0"/>
              <a:pPr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ixaDeTexto 3"/>
          <p:cNvSpPr txBox="1">
            <a:spLocks noChangeArrowheads="1"/>
          </p:cNvSpPr>
          <p:nvPr/>
        </p:nvSpPr>
        <p:spPr bwMode="auto">
          <a:xfrm>
            <a:off x="357188" y="571500"/>
            <a:ext cx="8453437" cy="5309146"/>
          </a:xfrm>
          <a:prstGeom prst="rect">
            <a:avLst/>
          </a:prstGeom>
          <a:noFill/>
          <a:ln w="28575">
            <a:solidFill>
              <a:srgbClr val="0000C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300" dirty="0">
                <a:latin typeface="Arial Nova" panose="020B0504020202020204" pitchFamily="34" charset="0"/>
              </a:rPr>
              <a:t>1 - É absolutamente necessário que o apresentador(a) do trabalho esteja inscrito(a) no Congresso.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2 - É obrigatório o envio do trabalho até a data de 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18</a:t>
            </a:r>
            <a:r>
              <a:rPr lang="bg-BG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 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de Maio de 2024</a:t>
            </a:r>
            <a:r>
              <a:rPr lang="pt-BR" sz="1300" dirty="0">
                <a:latin typeface="Arial Nova" panose="020B0504020202020204" pitchFamily="34" charset="0"/>
              </a:rPr>
              <a:t>.</a:t>
            </a:r>
          </a:p>
          <a:p>
            <a:pPr defTabSz="268288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	Não será permitida a entrega do trabalho, no dia da apresentação. </a:t>
            </a:r>
          </a:p>
          <a:p>
            <a:pPr defTabSz="268288"/>
            <a:r>
              <a:rPr lang="pt-BR" sz="1300" dirty="0">
                <a:latin typeface="Arial Nova" panose="020B0504020202020204" pitchFamily="34" charset="0"/>
              </a:rPr>
              <a:t>	Os trabalhos ficarão a disposição dos participantes durante todo o período de realização do congresso.</a:t>
            </a:r>
          </a:p>
          <a:p>
            <a:pPr algn="ctr"/>
            <a:br>
              <a:rPr lang="pt-BR" sz="1300" b="1" dirty="0">
                <a:latin typeface="Arial Nova" panose="020B0504020202020204" pitchFamily="34" charset="0"/>
              </a:rPr>
            </a:br>
            <a:r>
              <a:rPr lang="pt-BR" sz="1300" b="1" dirty="0">
                <a:latin typeface="Arial Nova" panose="020B0504020202020204" pitchFamily="34" charset="0"/>
              </a:rPr>
              <a:t>ESPECIFICAÇÕES PARA MONTAGEM E APRESENTAÇÃO DO E-POSTER</a:t>
            </a:r>
            <a:endParaRPr lang="pt-BR" sz="1300" dirty="0">
              <a:latin typeface="Arial Nova" panose="020B0504020202020204" pitchFamily="34" charset="0"/>
            </a:endParaRP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1 - Os E-Pôsteres serão apresentados nos monitores de vídeo instalados na Área de E-Pôster - Pavilhão </a:t>
            </a:r>
          </a:p>
          <a:p>
            <a:endParaRPr lang="pt-BR" sz="1300" dirty="0">
              <a:latin typeface="Arial Nova" panose="020B0504020202020204" pitchFamily="34" charset="0"/>
            </a:endParaRPr>
          </a:p>
          <a:p>
            <a:r>
              <a:rPr lang="pt-BR" sz="1300" dirty="0">
                <a:latin typeface="Arial Nova" panose="020B0504020202020204" pitchFamily="34" charset="0"/>
              </a:rPr>
              <a:t>2 - Formate seu trabalho e siga as instruções, abaixo, para realizar o envio.</a:t>
            </a:r>
          </a:p>
          <a:p>
            <a:pPr algn="ctr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b="1" dirty="0">
                <a:latin typeface="Arial Nova" panose="020B0504020202020204" pitchFamily="34" charset="0"/>
              </a:rPr>
              <a:t>PARA ENVIAR SEU TRABALHO</a:t>
            </a:r>
            <a:endParaRPr lang="pt-BR" sz="1300" dirty="0">
              <a:latin typeface="Arial Nova" panose="020B0504020202020204" pitchFamily="34" charset="0"/>
            </a:endParaRPr>
          </a:p>
          <a:p>
            <a:endParaRPr lang="pt-BR" sz="1300" dirty="0">
              <a:latin typeface="Arial Nova" panose="020B0504020202020204" pitchFamily="34" charset="0"/>
            </a:endParaRPr>
          </a:p>
          <a:p>
            <a:pPr>
              <a:tabLst>
                <a:tab pos="895350" algn="l"/>
              </a:tabLst>
            </a:pPr>
            <a:r>
              <a:rPr lang="pt-BR" sz="1300" dirty="0">
                <a:latin typeface="Arial Nova" panose="020B0504020202020204" pitchFamily="34" charset="0"/>
              </a:rPr>
              <a:t>1 - Formate seu trabalho em um arquivo </a:t>
            </a:r>
            <a:r>
              <a:rPr lang="pt-BR" sz="1300" b="1" dirty="0" err="1">
                <a:solidFill>
                  <a:srgbClr val="FF0000"/>
                </a:solidFill>
                <a:latin typeface="Arial Nova" panose="020B0504020202020204" pitchFamily="34" charset="0"/>
              </a:rPr>
              <a:t>power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 point</a:t>
            </a:r>
            <a:r>
              <a:rPr lang="pt-BR" sz="1300" dirty="0">
                <a:latin typeface="Arial Nova" panose="020B0504020202020204" pitchFamily="34" charset="0"/>
              </a:rPr>
              <a:t>, </a:t>
            </a:r>
            <a:r>
              <a:rPr lang="pt-BR" sz="1200" dirty="0">
                <a:latin typeface="Arial Nova" panose="020B0504020202020204" pitchFamily="34" charset="0"/>
              </a:rPr>
              <a:t>contendo </a:t>
            </a:r>
            <a:r>
              <a:rPr lang="pt-BR" sz="1200" b="1" dirty="0">
                <a:solidFill>
                  <a:srgbClr val="FF0000"/>
                </a:solidFill>
                <a:latin typeface="Arial Nova" panose="020B0504020202020204" pitchFamily="34" charset="0"/>
              </a:rPr>
              <a:t>06 (SEIS)</a:t>
            </a:r>
            <a:r>
              <a:rPr lang="pt-BR" sz="1200" dirty="0">
                <a:latin typeface="Arial Nova" panose="020B0504020202020204" pitchFamily="34" charset="0"/>
              </a:rPr>
              <a:t> </a:t>
            </a:r>
            <a:r>
              <a:rPr lang="pt-BR" sz="1200" b="1" dirty="0">
                <a:solidFill>
                  <a:srgbClr val="FF0000"/>
                </a:solidFill>
                <a:latin typeface="Arial Nova" panose="020B0504020202020204" pitchFamily="34" charset="0"/>
              </a:rPr>
              <a:t>slides, </a:t>
            </a:r>
            <a:r>
              <a:rPr lang="pt-BR" sz="1300" dirty="0">
                <a:latin typeface="Arial Nova" panose="020B0504020202020204" pitchFamily="34" charset="0"/>
              </a:rPr>
              <a:t>com no máximo </a:t>
            </a:r>
            <a:r>
              <a:rPr lang="pt-BR" sz="1300" u="sng" dirty="0">
                <a:latin typeface="Arial Nova" panose="020B0504020202020204" pitchFamily="34" charset="0"/>
              </a:rPr>
              <a:t>5 megabytes</a:t>
            </a:r>
            <a:endParaRPr lang="pt-BR" sz="1300" dirty="0">
              <a:latin typeface="Arial Nova" panose="020B0504020202020204" pitchFamily="34" charset="0"/>
            </a:endParaRPr>
          </a:p>
          <a:p>
            <a:pPr>
              <a:tabLst>
                <a:tab pos="268288" algn="l"/>
              </a:tabLst>
            </a:pPr>
            <a:r>
              <a:rPr lang="pt-BR" sz="1300" dirty="0">
                <a:latin typeface="Arial Nova" panose="020B0504020202020204" pitchFamily="34" charset="0"/>
              </a:rPr>
              <a:t>	de tamanho total, seguindo este </a:t>
            </a:r>
            <a:r>
              <a:rPr lang="pt-BR" sz="1300" b="1" i="1" dirty="0" err="1">
                <a:latin typeface="Arial Nova" panose="020B0504020202020204" pitchFamily="34" charset="0"/>
              </a:rPr>
              <a:t>template</a:t>
            </a:r>
            <a:r>
              <a:rPr lang="bg-BG" sz="1300" i="1" dirty="0">
                <a:latin typeface="Arial Nova" panose="020B0504020202020204" pitchFamily="34" charset="0"/>
              </a:rPr>
              <a:t> </a:t>
            </a:r>
            <a:r>
              <a:rPr lang="bg-BG" sz="1300" dirty="0">
                <a:latin typeface="Arial Nova" panose="020B0504020202020204" pitchFamily="34" charset="0"/>
              </a:rPr>
              <a:t>(</a:t>
            </a:r>
            <a:r>
              <a:rPr lang="bg-BG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Não utilize vídeos e/ou animações em sua apresentação</a:t>
            </a:r>
            <a:r>
              <a:rPr lang="bg-BG" sz="1300" dirty="0">
                <a:latin typeface="Arial Nova" panose="020B0504020202020204" pitchFamily="34" charset="0"/>
              </a:rPr>
              <a:t>)</a:t>
            </a:r>
            <a:r>
              <a:rPr lang="pt-BR" sz="1300" dirty="0">
                <a:latin typeface="Arial Nova" panose="020B0504020202020204" pitchFamily="34" charset="0"/>
              </a:rPr>
              <a:t>; </a:t>
            </a: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bg-BG" sz="1300" dirty="0">
                <a:latin typeface="Arial Nova" panose="020B0504020202020204" pitchFamily="34" charset="0"/>
              </a:rPr>
              <a:t>3</a:t>
            </a:r>
            <a:r>
              <a:rPr lang="pt-BR" sz="1300" dirty="0">
                <a:latin typeface="Arial Nova" panose="020B0504020202020204" pitchFamily="34" charset="0"/>
              </a:rPr>
              <a:t> - Salve o trabalho no formato </a:t>
            </a:r>
            <a:r>
              <a:rPr lang="pt-BR" sz="1400" b="1" dirty="0">
                <a:solidFill>
                  <a:srgbClr val="FF0000"/>
                </a:solidFill>
                <a:latin typeface="Arial Nova" panose="020B0504020202020204" pitchFamily="34" charset="0"/>
              </a:rPr>
              <a:t>PDF</a:t>
            </a:r>
            <a:r>
              <a:rPr lang="pt-BR" sz="1300" dirty="0">
                <a:latin typeface="Arial Nova" panose="020B0504020202020204" pitchFamily="34" charset="0"/>
              </a:rPr>
              <a:t>;</a:t>
            </a: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bg-BG" sz="1300" dirty="0">
                <a:latin typeface="Arial Nova" panose="020B0504020202020204" pitchFamily="34" charset="0"/>
              </a:rPr>
              <a:t>4</a:t>
            </a:r>
            <a:r>
              <a:rPr lang="pt-BR" sz="1300" dirty="0">
                <a:latin typeface="Arial Nova" panose="020B0504020202020204" pitchFamily="34" charset="0"/>
              </a:rPr>
              <a:t> - No sistema de envio, Clique </a:t>
            </a:r>
            <a:r>
              <a:rPr lang="pt-BR" sz="1300" b="1" dirty="0">
                <a:latin typeface="Arial Nova" panose="020B0504020202020204" pitchFamily="34" charset="0"/>
              </a:rPr>
              <a:t>em Escolha o e-pôster </a:t>
            </a:r>
            <a:r>
              <a:rPr lang="pt-BR" sz="1300" dirty="0">
                <a:latin typeface="Arial Nova" panose="020B0504020202020204" pitchFamily="34" charset="0"/>
              </a:rPr>
              <a:t>e selecione o arquivo em </a:t>
            </a:r>
            <a:r>
              <a:rPr lang="pt-BR" sz="1400" b="1" dirty="0">
                <a:solidFill>
                  <a:srgbClr val="FF0000"/>
                </a:solidFill>
                <a:latin typeface="Arial Nova" panose="020B0504020202020204" pitchFamily="34" charset="0"/>
              </a:rPr>
              <a:t>PDF</a:t>
            </a:r>
            <a:r>
              <a:rPr lang="pt-BR" sz="1300" dirty="0">
                <a:latin typeface="Arial Nova" panose="020B0504020202020204" pitchFamily="34" charset="0"/>
              </a:rPr>
              <a:t>, salvo no seu computador;</a:t>
            </a:r>
          </a:p>
          <a:p>
            <a:endParaRPr lang="pt-BR" sz="1300" dirty="0">
              <a:latin typeface="Arial Nova" panose="020B0504020202020204" pitchFamily="34" charset="0"/>
            </a:endParaRPr>
          </a:p>
          <a:p>
            <a:r>
              <a:rPr lang="bg-BG" sz="1300" dirty="0">
                <a:latin typeface="Arial Nova" panose="020B0504020202020204" pitchFamily="34" charset="0"/>
              </a:rPr>
              <a:t>5</a:t>
            </a:r>
            <a:r>
              <a:rPr lang="pt-BR" sz="1300" dirty="0">
                <a:latin typeface="Arial Nova" panose="020B0504020202020204" pitchFamily="34" charset="0"/>
              </a:rPr>
              <a:t> - Clique em 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Enviar E-</a:t>
            </a:r>
            <a:r>
              <a:rPr lang="pt-BR" sz="1300" b="1" dirty="0" err="1">
                <a:solidFill>
                  <a:srgbClr val="FF0000"/>
                </a:solidFill>
                <a:latin typeface="Arial Nova" panose="020B0504020202020204" pitchFamily="34" charset="0"/>
              </a:rPr>
              <a:t>Poster</a:t>
            </a:r>
            <a:r>
              <a:rPr lang="pt-BR" sz="1300" dirty="0">
                <a:latin typeface="Arial Nova" panose="020B0504020202020204" pitchFamily="34" charset="0"/>
              </a:rPr>
              <a:t>.</a:t>
            </a:r>
          </a:p>
          <a:p>
            <a:pPr algn="ctr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200" b="1" dirty="0">
                <a:latin typeface="Arial Nova" panose="020B0504020202020204" pitchFamily="34" charset="0"/>
              </a:rPr>
              <a:t>Executar os passos de 1 a 4 para cada um dos trabalhos aprovados, para apresentação no formato E-Pôster.</a:t>
            </a:r>
            <a:endParaRPr lang="pt-BR" sz="1200" dirty="0">
              <a:latin typeface="Arial Nova" panose="020B0504020202020204" pitchFamily="34" charset="0"/>
            </a:endParaRPr>
          </a:p>
        </p:txBody>
      </p:sp>
      <p:sp>
        <p:nvSpPr>
          <p:cNvPr id="13314" name="CaixaDeTexto 4"/>
          <p:cNvSpPr txBox="1">
            <a:spLocks noChangeArrowheads="1"/>
          </p:cNvSpPr>
          <p:nvPr/>
        </p:nvSpPr>
        <p:spPr bwMode="auto">
          <a:xfrm>
            <a:off x="1641847" y="125839"/>
            <a:ext cx="588411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700" b="1" i="1" dirty="0">
                <a:solidFill>
                  <a:srgbClr val="0000C8"/>
                </a:solidFill>
                <a:latin typeface="Arial Nova" panose="020B0504020202020204" pitchFamily="34" charset="0"/>
              </a:rPr>
              <a:t>REGRAS PARA FORMATAÇÃO E ENVIO DO E-POSTER</a:t>
            </a:r>
          </a:p>
        </p:txBody>
      </p:sp>
      <p:sp>
        <p:nvSpPr>
          <p:cNvPr id="13315" name="CaixaDeTexto 5"/>
          <p:cNvSpPr txBox="1">
            <a:spLocks noChangeArrowheads="1"/>
          </p:cNvSpPr>
          <p:nvPr/>
        </p:nvSpPr>
        <p:spPr bwMode="auto">
          <a:xfrm>
            <a:off x="571500" y="5949280"/>
            <a:ext cx="80010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50" dirty="0">
                <a:solidFill>
                  <a:srgbClr val="0000C8"/>
                </a:solidFill>
                <a:latin typeface="Arial Nova" panose="020B0504020202020204" pitchFamily="34" charset="0"/>
              </a:rPr>
              <a:t>Acesse: www.socesp2024.com.br/trabalho  -   para verificar seus trabalhos aprovados e enviar  o arquivo de seu E-Pôster  </a:t>
            </a:r>
          </a:p>
        </p:txBody>
      </p:sp>
      <p:sp>
        <p:nvSpPr>
          <p:cNvPr id="13316" name="CaixaDeTexto 5"/>
          <p:cNvSpPr txBox="1">
            <a:spLocks noChangeArrowheads="1"/>
          </p:cNvSpPr>
          <p:nvPr/>
        </p:nvSpPr>
        <p:spPr bwMode="auto">
          <a:xfrm>
            <a:off x="1" y="6237312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Arial Nova" panose="020B0504020202020204" pitchFamily="34" charset="0"/>
              </a:rPr>
              <a:t>EXCLUA ESSE SLIDE ANTES DE SALVAR A APRESENTAÇÃO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642373"/>
          </a:xfrm>
        </p:spPr>
        <p:txBody>
          <a:bodyPr/>
          <a:lstStyle/>
          <a:p>
            <a:pPr eaLnBrk="1" hangingPunct="1"/>
            <a:r>
              <a:rPr lang="pt-BR" sz="2400" b="1" dirty="0">
                <a:ea typeface="ＭＳ Ｐゴシック" pitchFamily="34" charset="-128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0548" y="2977493"/>
            <a:ext cx="6480000" cy="35662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ea typeface="+mn-ea"/>
                <a:cs typeface="+mn-cs"/>
              </a:rPr>
              <a:t>Autor do Trabalho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60548" y="3451880"/>
            <a:ext cx="6480000" cy="37730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t>Co-Autores</a:t>
            </a:r>
          </a:p>
        </p:txBody>
      </p:sp>
      <p:sp>
        <p:nvSpPr>
          <p:cNvPr id="14341" name="Subtítulo 2"/>
          <p:cNvSpPr txBox="1">
            <a:spLocks/>
          </p:cNvSpPr>
          <p:nvPr/>
        </p:nvSpPr>
        <p:spPr bwMode="auto">
          <a:xfrm>
            <a:off x="1360548" y="3946953"/>
            <a:ext cx="6480000" cy="3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t-BR" sz="1600" dirty="0">
                <a:solidFill>
                  <a:srgbClr val="898989"/>
                </a:solidFill>
                <a:latin typeface="Calibri" pitchFamily="34" charset="0"/>
              </a:rPr>
              <a:t>Instituição</a:t>
            </a:r>
          </a:p>
        </p:txBody>
      </p:sp>
      <p:sp>
        <p:nvSpPr>
          <p:cNvPr id="14342" name="CaixaDeTexto 6"/>
          <p:cNvSpPr txBox="1">
            <a:spLocks noChangeArrowheads="1"/>
          </p:cNvSpPr>
          <p:nvPr/>
        </p:nvSpPr>
        <p:spPr bwMode="auto">
          <a:xfrm>
            <a:off x="6516688" y="441611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 dirty="0">
                <a:solidFill>
                  <a:srgbClr val="FF0000"/>
                </a:solidFill>
                <a:latin typeface="Arial Nova" panose="020B0504020202020204" pitchFamily="34" charset="0"/>
              </a:rPr>
              <a:t>Insira aqui o Logo de sua Instituição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8640763" y="6381750"/>
            <a:ext cx="4683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z="12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8572528" y="4786322"/>
            <a:ext cx="360362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ítulo 1"/>
          <p:cNvSpPr txBox="1">
            <a:spLocks/>
          </p:cNvSpPr>
          <p:nvPr/>
        </p:nvSpPr>
        <p:spPr bwMode="auto">
          <a:xfrm>
            <a:off x="8744962" y="6342792"/>
            <a:ext cx="325436" cy="3571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E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1200" b="1" dirty="0">
                <a:solidFill>
                  <a:srgbClr val="9E0000"/>
                </a:solidFill>
                <a:latin typeface="Calibri" pitchFamily="34" charset="0"/>
              </a:rPr>
              <a:t>1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22A94C2-8E9C-4F15-A4C1-9C58D13D04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6575"/>
            <a:ext cx="1952324" cy="1522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71600" y="6382887"/>
            <a:ext cx="7200800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44º Congresso da Sociedade de Cardiologia do Estado de São Paulo – 30 e 31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maio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e 01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6" name="Rectangle 7">
            <a:extLst>
              <a:ext uri="{FF2B5EF4-FFF2-40B4-BE49-F238E27FC236}">
                <a16:creationId xmlns:a16="http://schemas.microsoft.com/office/drawing/2014/main" id="{8BEE4B39-FB95-4754-A36A-A9B28E468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6382887"/>
            <a:ext cx="7200800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44º Congresso da Sociedade de Cardiologia do Estado de São Paulo – 30 e 31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maio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e 01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2024</a:t>
            </a:r>
          </a:p>
        </p:txBody>
      </p:sp>
    </p:spTree>
    <p:extLst>
      <p:ext uri="{BB962C8B-B14F-4D97-AF65-F5344CB8AC3E}">
        <p14:creationId xmlns:p14="http://schemas.microsoft.com/office/powerpoint/2010/main" val="166593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6" name="Rectangle 7">
            <a:extLst>
              <a:ext uri="{FF2B5EF4-FFF2-40B4-BE49-F238E27FC236}">
                <a16:creationId xmlns:a16="http://schemas.microsoft.com/office/drawing/2014/main" id="{4E179B00-26A5-48C6-9382-25FB57EC9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6382887"/>
            <a:ext cx="7200800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44º Congresso da Sociedade de Cardiologia do Estado de São Paulo – 30 e 31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maio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e 01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6" name="Rectangle 7">
            <a:extLst>
              <a:ext uri="{FF2B5EF4-FFF2-40B4-BE49-F238E27FC236}">
                <a16:creationId xmlns:a16="http://schemas.microsoft.com/office/drawing/2014/main" id="{7C6C4AAF-12B6-4B85-9459-C469029C8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6382887"/>
            <a:ext cx="7200800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44º Congresso da Sociedade de Cardiologia do Estado de São Paulo – 30 e 31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maio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e 01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6</a:t>
              </a:r>
            </a:p>
          </p:txBody>
        </p:sp>
      </p:grpSp>
      <p:sp>
        <p:nvSpPr>
          <p:cNvPr id="6" name="Rectangle 7">
            <a:extLst>
              <a:ext uri="{FF2B5EF4-FFF2-40B4-BE49-F238E27FC236}">
                <a16:creationId xmlns:a16="http://schemas.microsoft.com/office/drawing/2014/main" id="{80334DA4-7476-40D8-94BD-978878BD4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6382887"/>
            <a:ext cx="7200800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44º Congresso da Sociedade de Cardiologia do Estado de São Paulo – 30 e 31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maio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e 01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403</Words>
  <Application>Microsoft Macintosh PowerPoint</Application>
  <PresentationFormat>Apresentação na tela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Arial Nova</vt:lpstr>
      <vt:lpstr>Calibri</vt:lpstr>
      <vt:lpstr>Tema do Office</vt:lpstr>
      <vt:lpstr>Apresentação do PowerPoint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 EVENTOS</dc:creator>
  <cp:lastModifiedBy>Claudio Duarte</cp:lastModifiedBy>
  <cp:revision>32</cp:revision>
  <dcterms:created xsi:type="dcterms:W3CDTF">2017-04-30T21:19:31Z</dcterms:created>
  <dcterms:modified xsi:type="dcterms:W3CDTF">2024-05-07T17:09:46Z</dcterms:modified>
</cp:coreProperties>
</file>