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sianne\Downloads\DADOS%20CV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sianne\Downloads\DADOS%20CV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sianne\Downloads\DADOS%20CV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sianne\Downloads\DADOS%20CV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/>
              <a:t>Gênero (%)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'[DADOS CVE.xlsx]Eco Transesofagico'!$R$5:$S$5</c:f>
              <c:strCache>
                <c:ptCount val="2"/>
                <c:pt idx="0">
                  <c:v>Masculino </c:v>
                </c:pt>
                <c:pt idx="1">
                  <c:v>Feminino</c:v>
                </c:pt>
              </c:strCache>
            </c:strRef>
          </c:cat>
          <c:val>
            <c:numRef>
              <c:f>'[DADOS CVE.xlsx]Eco Transesofagico'!$R$6:$S$6</c:f>
              <c:numCache>
                <c:formatCode>General</c:formatCode>
                <c:ptCount val="2"/>
                <c:pt idx="0">
                  <c:v>74.48</c:v>
                </c:pt>
                <c:pt idx="1">
                  <c:v>24.52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63902592"/>
        <c:axId val="170003072"/>
      </c:barChart>
      <c:catAx>
        <c:axId val="163902592"/>
        <c:scaling>
          <c:orientation val="minMax"/>
        </c:scaling>
        <c:delete val="0"/>
        <c:axPos val="b"/>
        <c:majorTickMark val="out"/>
        <c:minorTickMark val="none"/>
        <c:tickLblPos val="nextTo"/>
        <c:crossAx val="170003072"/>
        <c:crosses val="autoZero"/>
        <c:auto val="1"/>
        <c:lblAlgn val="ctr"/>
        <c:lblOffset val="100"/>
        <c:noMultiLvlLbl val="0"/>
      </c:catAx>
      <c:valAx>
        <c:axId val="1700030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639025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/>
              <a:t>Média de idade 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'[DADOS CVE.xlsx]Eco Transesofagico'!$R$9:$S$9</c:f>
              <c:strCache>
                <c:ptCount val="2"/>
                <c:pt idx="0">
                  <c:v>Masculino </c:v>
                </c:pt>
                <c:pt idx="1">
                  <c:v>Feminino</c:v>
                </c:pt>
              </c:strCache>
            </c:strRef>
          </c:cat>
          <c:val>
            <c:numRef>
              <c:f>'[DADOS CVE.xlsx]Eco Transesofagico'!$R$10:$S$10</c:f>
              <c:numCache>
                <c:formatCode>General</c:formatCode>
                <c:ptCount val="2"/>
                <c:pt idx="0">
                  <c:v>62</c:v>
                </c:pt>
                <c:pt idx="1">
                  <c:v>74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1191680"/>
        <c:axId val="210977920"/>
      </c:barChart>
      <c:catAx>
        <c:axId val="171191680"/>
        <c:scaling>
          <c:orientation val="minMax"/>
        </c:scaling>
        <c:delete val="0"/>
        <c:axPos val="b"/>
        <c:majorTickMark val="out"/>
        <c:minorTickMark val="none"/>
        <c:tickLblPos val="nextTo"/>
        <c:crossAx val="210977920"/>
        <c:crosses val="autoZero"/>
        <c:auto val="1"/>
        <c:lblAlgn val="ctr"/>
        <c:lblOffset val="100"/>
        <c:noMultiLvlLbl val="0"/>
      </c:catAx>
      <c:valAx>
        <c:axId val="2109779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71191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/>
              <a:t>Local</a:t>
            </a:r>
            <a:r>
              <a:rPr lang="pt-BR" baseline="0"/>
              <a:t> da CVE (%)</a:t>
            </a:r>
            <a:endParaRPr lang="pt-BR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'[DADOS CVE.xlsx]Eco Transesofagico'!$R$13:$S$13</c:f>
              <c:strCache>
                <c:ptCount val="2"/>
                <c:pt idx="0">
                  <c:v>P.S</c:v>
                </c:pt>
                <c:pt idx="1">
                  <c:v>UCO</c:v>
                </c:pt>
              </c:strCache>
            </c:strRef>
          </c:cat>
          <c:val>
            <c:numRef>
              <c:f>'[DADOS CVE.xlsx]Eco Transesofagico'!$R$14:$S$14</c:f>
              <c:numCache>
                <c:formatCode>General</c:formatCode>
                <c:ptCount val="2"/>
                <c:pt idx="0">
                  <c:v>84.13</c:v>
                </c:pt>
                <c:pt idx="1">
                  <c:v>15.87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3830784"/>
        <c:axId val="171066112"/>
      </c:barChart>
      <c:catAx>
        <c:axId val="163830784"/>
        <c:scaling>
          <c:orientation val="minMax"/>
        </c:scaling>
        <c:delete val="0"/>
        <c:axPos val="b"/>
        <c:majorTickMark val="out"/>
        <c:minorTickMark val="none"/>
        <c:tickLblPos val="nextTo"/>
        <c:crossAx val="171066112"/>
        <c:crosses val="autoZero"/>
        <c:auto val="1"/>
        <c:lblAlgn val="ctr"/>
        <c:lblOffset val="100"/>
        <c:noMultiLvlLbl val="0"/>
      </c:catAx>
      <c:valAx>
        <c:axId val="1710661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638307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/>
              <a:t>Desfecho Pós CVE no PS (%)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'[DADOS CVE.xlsx]Eco Transesofagico'!$R$16:$S$16</c:f>
              <c:strCache>
                <c:ptCount val="2"/>
                <c:pt idx="0">
                  <c:v>ALTA</c:v>
                </c:pt>
                <c:pt idx="1">
                  <c:v>INTERNAÇÃO</c:v>
                </c:pt>
              </c:strCache>
            </c:strRef>
          </c:cat>
          <c:val>
            <c:numRef>
              <c:f>'[DADOS CVE.xlsx]Eco Transesofagico'!$R$17:$S$17</c:f>
              <c:numCache>
                <c:formatCode>General</c:formatCode>
                <c:ptCount val="2"/>
                <c:pt idx="0">
                  <c:v>73.77</c:v>
                </c:pt>
                <c:pt idx="1">
                  <c:v>26.23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5670272"/>
        <c:axId val="205671808"/>
      </c:barChart>
      <c:catAx>
        <c:axId val="205670272"/>
        <c:scaling>
          <c:orientation val="minMax"/>
        </c:scaling>
        <c:delete val="0"/>
        <c:axPos val="b"/>
        <c:majorTickMark val="out"/>
        <c:minorTickMark val="none"/>
        <c:tickLblPos val="nextTo"/>
        <c:crossAx val="205671808"/>
        <c:crosses val="autoZero"/>
        <c:auto val="1"/>
        <c:lblAlgn val="ctr"/>
        <c:lblOffset val="100"/>
        <c:noMultiLvlLbl val="0"/>
      </c:catAx>
      <c:valAx>
        <c:axId val="2056718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56702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A086D-2FBD-4580-A810-6035E8E2AFC6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1CE4-EE19-4428-A9B2-D38EC27EF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8224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A086D-2FBD-4580-A810-6035E8E2AFC6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1CE4-EE19-4428-A9B2-D38EC27EF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4643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A086D-2FBD-4580-A810-6035E8E2AFC6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1CE4-EE19-4428-A9B2-D38EC27EF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718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A086D-2FBD-4580-A810-6035E8E2AFC6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1CE4-EE19-4428-A9B2-D38EC27EF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4866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A086D-2FBD-4580-A810-6035E8E2AFC6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1CE4-EE19-4428-A9B2-D38EC27EF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67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A086D-2FBD-4580-A810-6035E8E2AFC6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1CE4-EE19-4428-A9B2-D38EC27EF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0169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A086D-2FBD-4580-A810-6035E8E2AFC6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1CE4-EE19-4428-A9B2-D38EC27EF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3868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A086D-2FBD-4580-A810-6035E8E2AFC6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1CE4-EE19-4428-A9B2-D38EC27EF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7933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A086D-2FBD-4580-A810-6035E8E2AFC6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1CE4-EE19-4428-A9B2-D38EC27EF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320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A086D-2FBD-4580-A810-6035E8E2AFC6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1CE4-EE19-4428-A9B2-D38EC27EF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987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A086D-2FBD-4580-A810-6035E8E2AFC6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1CE4-EE19-4428-A9B2-D38EC27EF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8567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A086D-2FBD-4580-A810-6035E8E2AFC6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1CE4-EE19-4428-A9B2-D38EC27EFA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9736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2201333" y="58631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/>
        </p:nvGraphicFramePr>
        <p:xfrm>
          <a:off x="2370667" y="352848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35684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2264833" y="50694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/>
        </p:nvGraphicFramePr>
        <p:xfrm>
          <a:off x="2307167" y="360785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715558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Apresentação na tela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Tema do Office</vt:lpstr>
      <vt:lpstr>Apresentação do PowerPoint</vt:lpstr>
      <vt:lpstr>Apresentação do PowerPoint</vt:lpstr>
    </vt:vector>
  </TitlesOfParts>
  <Company>HCor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rosianne</dc:creator>
  <cp:lastModifiedBy>rosianne</cp:lastModifiedBy>
  <cp:revision>1</cp:revision>
  <dcterms:created xsi:type="dcterms:W3CDTF">2024-03-07T15:21:45Z</dcterms:created>
  <dcterms:modified xsi:type="dcterms:W3CDTF">2024-03-07T15:22:40Z</dcterms:modified>
</cp:coreProperties>
</file>