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ianne\Downloads\DADOS%20CV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ianne\Downloads\DADOS%20CV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ianne\Downloads\DADOS%20CV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sianne\Downloads\DADOS%20CV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Gênero (%)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'[DADOS CVE.xlsx]Eco Transesofagico'!$R$5:$S$5</c:f>
              <c:strCache>
                <c:ptCount val="2"/>
                <c:pt idx="0">
                  <c:v>Masculino </c:v>
                </c:pt>
                <c:pt idx="1">
                  <c:v>Feminino</c:v>
                </c:pt>
              </c:strCache>
            </c:strRef>
          </c:cat>
          <c:val>
            <c:numRef>
              <c:f>'[DADOS CVE.xlsx]Eco Transesofagico'!$R$6:$S$6</c:f>
              <c:numCache>
                <c:formatCode>General</c:formatCode>
                <c:ptCount val="2"/>
                <c:pt idx="0">
                  <c:v>74.48</c:v>
                </c:pt>
                <c:pt idx="1">
                  <c:v>24.52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3902592"/>
        <c:axId val="170003072"/>
      </c:barChart>
      <c:catAx>
        <c:axId val="163902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70003072"/>
        <c:crosses val="autoZero"/>
        <c:auto val="1"/>
        <c:lblAlgn val="ctr"/>
        <c:lblOffset val="100"/>
        <c:noMultiLvlLbl val="0"/>
      </c:catAx>
      <c:valAx>
        <c:axId val="170003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3902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Média de idade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'[DADOS CVE.xlsx]Eco Transesofagico'!$R$9:$S$9</c:f>
              <c:strCache>
                <c:ptCount val="2"/>
                <c:pt idx="0">
                  <c:v>Masculino </c:v>
                </c:pt>
                <c:pt idx="1">
                  <c:v>Feminino</c:v>
                </c:pt>
              </c:strCache>
            </c:strRef>
          </c:cat>
          <c:val>
            <c:numRef>
              <c:f>'[DADOS CVE.xlsx]Eco Transesofagico'!$R$10:$S$10</c:f>
              <c:numCache>
                <c:formatCode>General</c:formatCode>
                <c:ptCount val="2"/>
                <c:pt idx="0">
                  <c:v>62</c:v>
                </c:pt>
                <c:pt idx="1">
                  <c:v>74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1191680"/>
        <c:axId val="210977920"/>
      </c:barChart>
      <c:catAx>
        <c:axId val="1711916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0977920"/>
        <c:crosses val="autoZero"/>
        <c:auto val="1"/>
        <c:lblAlgn val="ctr"/>
        <c:lblOffset val="100"/>
        <c:noMultiLvlLbl val="0"/>
      </c:catAx>
      <c:valAx>
        <c:axId val="210977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1191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Local</a:t>
            </a:r>
            <a:r>
              <a:rPr lang="pt-BR" baseline="0"/>
              <a:t> da CVE (%)</a:t>
            </a:r>
            <a:endParaRPr lang="pt-BR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'[DADOS CVE.xlsx]Eco Transesofagico'!$R$13:$S$13</c:f>
              <c:strCache>
                <c:ptCount val="2"/>
                <c:pt idx="0">
                  <c:v>P.S</c:v>
                </c:pt>
                <c:pt idx="1">
                  <c:v>UCO</c:v>
                </c:pt>
              </c:strCache>
            </c:strRef>
          </c:cat>
          <c:val>
            <c:numRef>
              <c:f>'[DADOS CVE.xlsx]Eco Transesofagico'!$R$14:$S$14</c:f>
              <c:numCache>
                <c:formatCode>General</c:formatCode>
                <c:ptCount val="2"/>
                <c:pt idx="0">
                  <c:v>84.13</c:v>
                </c:pt>
                <c:pt idx="1">
                  <c:v>15.87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830784"/>
        <c:axId val="171066112"/>
      </c:barChart>
      <c:catAx>
        <c:axId val="16383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71066112"/>
        <c:crosses val="autoZero"/>
        <c:auto val="1"/>
        <c:lblAlgn val="ctr"/>
        <c:lblOffset val="100"/>
        <c:noMultiLvlLbl val="0"/>
      </c:catAx>
      <c:valAx>
        <c:axId val="1710661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383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Desfecho Pós CVE no PS (%)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'[DADOS CVE.xlsx]Eco Transesofagico'!$R$16:$S$16</c:f>
              <c:strCache>
                <c:ptCount val="2"/>
                <c:pt idx="0">
                  <c:v>ALTA</c:v>
                </c:pt>
                <c:pt idx="1">
                  <c:v>INTERNAÇÃO</c:v>
                </c:pt>
              </c:strCache>
            </c:strRef>
          </c:cat>
          <c:val>
            <c:numRef>
              <c:f>'[DADOS CVE.xlsx]Eco Transesofagico'!$R$17:$S$17</c:f>
              <c:numCache>
                <c:formatCode>General</c:formatCode>
                <c:ptCount val="2"/>
                <c:pt idx="0">
                  <c:v>73.77</c:v>
                </c:pt>
                <c:pt idx="1">
                  <c:v>26.23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5670272"/>
        <c:axId val="205671808"/>
      </c:barChart>
      <c:catAx>
        <c:axId val="20567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05671808"/>
        <c:crosses val="autoZero"/>
        <c:auto val="1"/>
        <c:lblAlgn val="ctr"/>
        <c:lblOffset val="100"/>
        <c:noMultiLvlLbl val="0"/>
      </c:catAx>
      <c:valAx>
        <c:axId val="205671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567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2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643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18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86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67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16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86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93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20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8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56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086D-2FBD-4580-A810-6035E8E2AFC6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1CE4-EE19-4428-A9B2-D38EC27EFA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73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201333" y="58631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370667" y="352848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568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2264833" y="5069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307167" y="36078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15558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rosianne</dc:creator>
  <cp:lastModifiedBy>rosianne</cp:lastModifiedBy>
  <cp:revision>1</cp:revision>
  <dcterms:created xsi:type="dcterms:W3CDTF">2024-03-07T15:21:45Z</dcterms:created>
  <dcterms:modified xsi:type="dcterms:W3CDTF">2024-03-07T15:22:40Z</dcterms:modified>
</cp:coreProperties>
</file>